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FC0D8-EE19-15AE-18F7-E5A26BCB50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F9791F-AF5F-1FCC-E3CC-4879238E84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F5275-9EB0-F479-C393-0974F58E2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8F080-1A31-2319-0A90-94A45D930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0C4B7-A612-9142-61B3-53C480C77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9732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93087-546E-AE7B-5F50-FDB2D0C2B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C16F12-19CB-491D-60FC-AA73851B55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158BC-82E7-77B9-CA72-652D3524B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1E6ABD-30B7-63E1-98ED-B1541E64B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F34875-B241-6182-2B36-6742FB2B2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441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15832-A8E0-480F-4A06-056294E04E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331856-5429-E524-10DA-A39E6FA8AE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844A2-5784-EE6C-9C9A-78A05B5CF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01542-F861-0265-C88E-82D2734DA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7584A-9432-8E63-8D2C-2C5E88E57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560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045FD-D17F-2651-3154-25F7B4B5F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B628D-889C-F1D6-D70D-9A761BB34D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40C34-6788-5582-3198-521A71EBF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47226-71B4-CBCA-96FC-FDD8AB1B6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35483-CE05-093E-2C3A-36A55D840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112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FC3D7-6690-D6DB-3C00-F9CE89212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5A89A-24DA-F68E-0D40-0A72CC96DF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A6C01-8F8A-61F0-FAE5-14BE9FAC9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099FC-C381-E7E4-C9FC-6D19B30D8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1CC085-45F9-8617-DEDB-15DE1B8A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973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47B92-43F4-C913-F89E-0D51B0842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5424-4DA0-0A0D-D800-5C35C97EBE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C0BB18-C5F1-08C9-25FF-73C29E4A4C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D39615-80D9-935A-DB11-F3F56BA49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1C549-B1DD-12D3-A21D-E22C09287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0F7CD-5803-0D2B-1645-27E3B48BC0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756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FE139-F32A-8C5A-1280-A580F5D62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A261D-68DA-FA34-EF55-2127E4E4AD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ABDDF2-90B1-F26E-A359-A90D6E26EB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744909-7B02-A69F-AC8C-71E3247BFE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7C18AA-197B-89BD-5813-9C387C7FF2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D2EE09-6AAA-66F9-5FD9-0C0271266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6AF4ED-B4CC-21B1-9741-80F110470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BFD704-3639-27F9-9C44-CB8080205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272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E2969-4CD9-F809-AC1A-2FD9E2B68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6280D5-4F49-5474-9096-5353B3788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F97AA6-0C69-9CA7-7F71-A8B178FDD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2DC24D-A319-7C9E-59E6-59CAB1019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49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772AAC-1241-FF2F-C01C-698105626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C7BE75-F681-FF55-8F06-7C80EBFD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BDFB90-56D4-A247-96C0-DB207020C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619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04A7B-A71B-20F3-45E8-E0A16C7DC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D1AF7-F860-5480-087F-71FC3AEBB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6D72E4-E7C0-B263-59E2-6C4BC742E2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623F2B-37B6-254E-E7B0-CF10FDFCE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736541-F9CC-CB70-8215-56A1AF2A6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C566C-2D48-0BF9-A9F8-460D70C0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2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3B013-4AFF-BE43-BFE3-F476A75D0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51CF8E-81FB-4C94-3A8F-D9FB796D0F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967F6A-90E8-74A3-5E6B-4B22DD3015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83AA5D-D1E4-2895-2C3B-B30D6F2B4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889B7-13B2-6742-7FF8-EA682F245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2AC2CE-5939-BC87-E4B6-8F073F2D8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071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E80456-99F4-CB79-F049-E53AA4AE0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EC642-B931-FC08-B92B-5CBE856E9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1C639-3931-9656-4C82-2FE479C8FB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F6AAC9-6A5B-4B50-BF39-CD8167B584BA}" type="datetimeFigureOut">
              <a:rPr lang="en-US" smtClean="0"/>
              <a:t>10/1/2025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43856-59D5-3F2E-20AD-196FF7C197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A7726-4708-7103-6A9E-5CA2F077BF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DC2D75-DE11-4884-AAE9-A04529517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190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9RxShRm8-cI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80A61-43AA-EA72-26EA-376D4D2809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3371" y="556306"/>
            <a:ext cx="8991600" cy="2387600"/>
          </a:xfrm>
        </p:spPr>
        <p:txBody>
          <a:bodyPr/>
          <a:lstStyle/>
          <a:p>
            <a:r>
              <a:rPr lang="vi-V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GIỚI THIỆU DU LỊCH VIỆT NAM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GUITAR SOLO TAB  VẾT MƯA - VŨ CÁT TƯỜNG  An Guitar">
            <a:hlinkClick r:id="" action="ppaction://media"/>
            <a:extLst>
              <a:ext uri="{FF2B5EF4-FFF2-40B4-BE49-F238E27FC236}">
                <a16:creationId xmlns:a16="http://schemas.microsoft.com/office/drawing/2014/main" id="{C0BA3640-EB95-D930-1FC8-BC3479EAD707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317216.87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0629" y="142602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34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A7069-C7AE-3E85-7C92-B29E37DAF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681037"/>
            <a:ext cx="10515600" cy="1325563"/>
          </a:xfrm>
        </p:spPr>
        <p:txBody>
          <a:bodyPr/>
          <a:lstStyle/>
          <a:p>
            <a:r>
              <a:rPr lang="vi-VN" dirty="0"/>
              <a:t>1.VỊNH HẠ LONG</a:t>
            </a:r>
            <a:endParaRPr lang="en-US" dirty="0"/>
          </a:p>
        </p:txBody>
      </p:sp>
      <p:pic>
        <p:nvPicPr>
          <p:cNvPr id="8" name="Content Placeholder 7" descr="A group of islands in water with Ha Long Bay in the background&#10;&#10;AI-generated content may be incorrect.">
            <a:extLst>
              <a:ext uri="{FF2B5EF4-FFF2-40B4-BE49-F238E27FC236}">
                <a16:creationId xmlns:a16="http://schemas.microsoft.com/office/drawing/2014/main" id="{647B1562-C256-8EC2-4A9F-84C5633197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418" y="1343818"/>
            <a:ext cx="5361553" cy="326571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B49BFC-DC01-2159-3049-5D9C83FD1F6E}"/>
              </a:ext>
            </a:extLst>
          </p:cNvPr>
          <p:cNvSpPr txBox="1"/>
          <p:nvPr/>
        </p:nvSpPr>
        <p:spPr>
          <a:xfrm>
            <a:off x="533400" y="2363764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Vịnh Hạ Long (Quảng Ninh)Được UNESCO công nhận là Di sản Thiên nhiên Thế giới.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Nổi tiếng với hàng nghìn hòn đảo đá vôi lớn nhỏ, nhiều hang động kỳ ảo.Địa điểm du lịch hàng đầu của Việt Nam, thường gắn với tour du thuyền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690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EAFA7-B296-3FDE-B680-44F01FE68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2.PHỐ CỔ HỘI AN</a:t>
            </a:r>
            <a:endParaRPr lang="en-US" dirty="0"/>
          </a:p>
        </p:txBody>
      </p:sp>
      <p:pic>
        <p:nvPicPr>
          <p:cNvPr id="5" name="Content Placeholder 4" descr="Boats on a river&#10;&#10;AI-generated content may be incorrect.">
            <a:extLst>
              <a:ext uri="{FF2B5EF4-FFF2-40B4-BE49-F238E27FC236}">
                <a16:creationId xmlns:a16="http://schemas.microsoft.com/office/drawing/2014/main" id="{90518FEB-AB49-E5C7-4D5C-8A7BB7513B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486" y="1251857"/>
            <a:ext cx="4713514" cy="389708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E4D417-5752-36E7-10B2-AF784E1694AE}"/>
              </a:ext>
            </a:extLst>
          </p:cNvPr>
          <p:cNvSpPr txBox="1"/>
          <p:nvPr/>
        </p:nvSpPr>
        <p:spPr>
          <a:xfrm>
            <a:off x="838200" y="2060802"/>
            <a:ext cx="547551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Được UNESCO công nhận là Di sản Văn hóa Thế giới.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Giữ nguyên vẹn kiến trúc cổ từ thế kỷ 16–17: nhà gỗ, hội quán, chùa Cầu Nhật Bản.Nổi tiếng với đèn lồng rực rỡ và lễ hội thả hoa đăng trên sông Hoài.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599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74452-92D0-007D-C56D-DD95EAAFA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4.NHA TRANG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A body of water with buildings and boats in the water&#10;&#10;AI-generated content may be incorrect.">
            <a:extLst>
              <a:ext uri="{FF2B5EF4-FFF2-40B4-BE49-F238E27FC236}">
                <a16:creationId xmlns:a16="http://schemas.microsoft.com/office/drawing/2014/main" id="{B204C305-DF26-BB5D-485E-B17ABE06AC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1426029"/>
            <a:ext cx="5094514" cy="318329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6999146-BCAE-4EE0-B7F8-CB91031C3F50}"/>
              </a:ext>
            </a:extLst>
          </p:cNvPr>
          <p:cNvSpPr txBox="1"/>
          <p:nvPr/>
        </p:nvSpPr>
        <p:spPr>
          <a:xfrm>
            <a:off x="522515" y="1828262"/>
            <a:ext cx="633548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2400" dirty="0">
                <a:latin typeface="+mj-lt"/>
              </a:rPr>
              <a:t>Thành phố biển nổi tiếng với bãi cát trắng dài và nước biển xanh.Có nhiều đảo đẹp như Hòn Mun, Hòn Tằm.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2400" dirty="0">
                <a:latin typeface="+mj-lt"/>
              </a:rPr>
              <a:t>Nổi bật với Tháp Bà Ponagar và hải sản phong phú</a:t>
            </a:r>
            <a:r>
              <a:rPr lang="vi-V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4279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1A67F-237C-AAD0-265E-15322136E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vi-V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VIDEO 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Online Media 3" title="Đi Du Lịch Phiên Bản Từ Vựng Tiếng Anhh - Khánh Vy #shorts">
            <a:hlinkClick r:id="" action="ppaction://media"/>
            <a:extLst>
              <a:ext uri="{FF2B5EF4-FFF2-40B4-BE49-F238E27FC236}">
                <a16:creationId xmlns:a16="http://schemas.microsoft.com/office/drawing/2014/main" id="{1962BAA3-D259-E494-6D18-4F3CCEC5041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865688" y="1404257"/>
            <a:ext cx="2536598" cy="4772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84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164</Words>
  <Application>Microsoft Office PowerPoint</Application>
  <PresentationFormat>Widescreen</PresentationFormat>
  <Paragraphs>11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Times New Roman</vt:lpstr>
      <vt:lpstr>Office Theme</vt:lpstr>
      <vt:lpstr>GIỚI THIỆU DU LỊCH VIỆT NAM</vt:lpstr>
      <vt:lpstr>1.VỊNH HẠ LONG</vt:lpstr>
      <vt:lpstr>2.PHỐ CỔ HỘI AN</vt:lpstr>
      <vt:lpstr>4.NHA TRANG</vt:lpstr>
      <vt:lpstr>VIDEO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nguyenduy246808642@gmail.com</dc:creator>
  <cp:lastModifiedBy>nguyenduy246808642@gmail.com</cp:lastModifiedBy>
  <cp:revision>1</cp:revision>
  <dcterms:created xsi:type="dcterms:W3CDTF">2025-10-01T14:03:59Z</dcterms:created>
  <dcterms:modified xsi:type="dcterms:W3CDTF">2025-10-01T14:31:06Z</dcterms:modified>
</cp:coreProperties>
</file>

<file path=docProps/thumbnail.jpeg>
</file>